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4FB5F-F38D-47C9-9DFF-CC6B9FF71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139400-D7E0-4607-BF8B-BB189993B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E63A1E-2377-4D5A-BC6F-33B68AE1D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7E72-271A-4388-9AE2-7BCB2ED3241B}" type="datetimeFigureOut">
              <a:rPr lang="pt-BR" smtClean="0"/>
              <a:t>09/08/2021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97D61E-BC12-4A57-BF28-581B2A1AC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7FE8F7-CB7F-475F-8222-A8E796614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C8D9-BF51-4BE3-9D87-4B90FC6F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87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58415C-AC90-4323-9BC4-B1A137099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E4CDFFE-5CE6-4B35-97E4-CFC106804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3ADAF1-4DBD-4906-9165-685E7D189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7E72-271A-4388-9AE2-7BCB2ED3241B}" type="datetimeFigureOut">
              <a:rPr lang="pt-BR" smtClean="0"/>
              <a:t>09/08/2021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D5757D-F3D8-4253-8FA3-8987579B5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4B4BB7-9856-458F-84DC-0908C353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C8D9-BF51-4BE3-9D87-4B90FC6F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19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32CFAA0-3D88-4A11-ADA7-A931AF882E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36A39D4-64F7-498A-8ABC-34D803049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A90F82-80ED-433F-A0F8-E27D521D1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7E72-271A-4388-9AE2-7BCB2ED3241B}" type="datetimeFigureOut">
              <a:rPr lang="pt-BR" smtClean="0"/>
              <a:t>09/08/2021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52D31A-4E67-420A-8548-BE4B6BB3D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AD24B0-7618-4238-BCC9-60B7AC5FE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C8D9-BF51-4BE3-9D87-4B90FC6F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76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C7CBAA-B437-4C84-9AB2-F6177C31D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C28EC3-BCEC-420B-BC61-F7B647899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EEED6C-015A-4B4B-A591-F8127D44D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7E72-271A-4388-9AE2-7BCB2ED3241B}" type="datetimeFigureOut">
              <a:rPr lang="pt-BR" smtClean="0"/>
              <a:t>09/08/2021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F0A57E-A640-478B-A519-EDF60D7EF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F1243B-95E6-4E75-AC7A-E711456C8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C8D9-BF51-4BE3-9D87-4B90FC6F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286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411D67-237D-4CB5-9C27-0DD989FD3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A3A4017-CC0D-4ED2-BE43-82485FD8A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3FDD10-2E96-403C-AD2B-AAB8DD5C5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7E72-271A-4388-9AE2-7BCB2ED3241B}" type="datetimeFigureOut">
              <a:rPr lang="pt-BR" smtClean="0"/>
              <a:t>09/08/2021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477CC6-1056-4D95-A16B-0950A4779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1FEA76-2643-463D-9A36-89493CA79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C8D9-BF51-4BE3-9D87-4B90FC6F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84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9865D3-DBAB-4454-9260-CCC557B7F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29D060-7951-4F17-8CF9-1CE4A377A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F66E3D7-3D00-4F42-BB41-9405ED1F6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3F9516-2F9D-49B8-8A88-BC219212A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7E72-271A-4388-9AE2-7BCB2ED3241B}" type="datetimeFigureOut">
              <a:rPr lang="pt-BR" smtClean="0"/>
              <a:t>09/08/2021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6FB975D-6C10-404A-8BE0-9710F7F2B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5F394B-98F3-4219-B45A-C7667937B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C8D9-BF51-4BE3-9D87-4B90FC6F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492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9DBAD8-74E6-4D4C-A911-1F347B80C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A2EA612-837D-4C21-B15F-0086ED02D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7257EA5-361C-4F9C-9877-2248F40FE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7D74387-E413-4904-B000-7C9DE25F94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CE66BEC-B8E1-4DE4-9C0C-C9B4ABE4D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5F89336-D507-422F-916E-4E726A4AE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7E72-271A-4388-9AE2-7BCB2ED3241B}" type="datetimeFigureOut">
              <a:rPr lang="pt-BR" smtClean="0"/>
              <a:t>09/08/2021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5F06391-8B6E-4627-9562-E4923DAB3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FB22A0A-F809-4941-818B-FCC532EBD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C8D9-BF51-4BE3-9D87-4B90FC6F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32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4F59B9-D02D-4943-A10D-72DDAD445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78A603B-2BCE-4A80-8A90-FD350CB0F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7E72-271A-4388-9AE2-7BCB2ED3241B}" type="datetimeFigureOut">
              <a:rPr lang="pt-BR" smtClean="0"/>
              <a:t>09/08/2021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797B357-35E3-4599-8652-07511CAE8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F2ABB8B-85F7-4998-9BEC-26079C45D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C8D9-BF51-4BE3-9D87-4B90FC6F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90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5D8CCD8-6EB4-45AA-8B38-90B9A2CEA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7E72-271A-4388-9AE2-7BCB2ED3241B}" type="datetimeFigureOut">
              <a:rPr lang="pt-BR" smtClean="0"/>
              <a:t>09/08/2021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73B3BB9-C1F7-4E21-B31A-70D68FE5A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F50C18D-634B-491F-A52E-A6DC443BC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C8D9-BF51-4BE3-9D87-4B90FC6F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8756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2A37FE-A890-4FFE-9968-7126437C9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A0DA70-142D-490A-8BAB-238D06E5E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7EBB197-BCB6-4352-81EA-FBD63DE43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A036CF5-6107-4BF6-BA4E-4BB56DA0A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7E72-271A-4388-9AE2-7BCB2ED3241B}" type="datetimeFigureOut">
              <a:rPr lang="pt-BR" smtClean="0"/>
              <a:t>09/08/2021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7A6F44-18EC-4035-8D9B-05F5C55D8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61ECCEC-97A2-4FEA-9273-0EE1B0AFD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C8D9-BF51-4BE3-9D87-4B90FC6F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44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906ABD-95F1-4015-AA78-38A4415C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E85F0B6-2D90-4D9A-BF3D-E08D0B27A5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EEB465D-B424-44A5-ADA8-6AB002E4C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94D546A-FF96-4D13-9F50-C19D86E66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7E72-271A-4388-9AE2-7BCB2ED3241B}" type="datetimeFigureOut">
              <a:rPr lang="pt-BR" smtClean="0"/>
              <a:t>09/08/2021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52E400-47C6-4EBE-A1F1-7B7B3FA80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51852C9-67C7-4D46-97B4-82F80EBEF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C8D9-BF51-4BE3-9D87-4B90FC6F04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38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B00C011-4CA4-4283-A587-9F72B7589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0C1D9A-A5E3-42AB-8A36-75AB561B0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DE8067-F163-45EE-BF0A-C1F366233F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77E72-271A-4388-9AE2-7BCB2ED3241B}" type="datetimeFigureOut">
              <a:rPr lang="pt-BR" smtClean="0"/>
              <a:t>09/08/2021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6DBE21-A8E6-414C-8E77-205B17FE8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319007-0606-4B17-B4EA-281E84222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BC8D9-BF51-4BE3-9D87-4B90FC6F04AB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15A2FDF-48F6-4C9C-A93E-46E7DA12CAFA}"/>
              </a:ext>
            </a:extLst>
          </p:cNvPr>
          <p:cNvSpPr/>
          <p:nvPr userDrawn="1"/>
        </p:nvSpPr>
        <p:spPr>
          <a:xfrm>
            <a:off x="0" y="1"/>
            <a:ext cx="12192000" cy="87956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0">
                <a:schemeClr val="accent6">
                  <a:lumMod val="97000"/>
                  <a:lumOff val="3000"/>
                </a:schemeClr>
              </a:gs>
              <a:gs pos="100000">
                <a:schemeClr val="bg1">
                  <a:alpha val="39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 descr="Logotipo&#10;&#10;Descrição gerada automaticamente com confiança baixa">
            <a:extLst>
              <a:ext uri="{FF2B5EF4-FFF2-40B4-BE49-F238E27FC236}">
                <a16:creationId xmlns:a16="http://schemas.microsoft.com/office/drawing/2014/main" id="{C6BEAB50-2F17-4152-B424-7C47B4B34AF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19075" y="94643"/>
            <a:ext cx="1695881" cy="689124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621C980F-D683-4162-88F6-4F69729F8492}"/>
              </a:ext>
            </a:extLst>
          </p:cNvPr>
          <p:cNvSpPr/>
          <p:nvPr userDrawn="1"/>
        </p:nvSpPr>
        <p:spPr>
          <a:xfrm>
            <a:off x="0" y="6585053"/>
            <a:ext cx="5190309" cy="8158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0">
                <a:schemeClr val="accent6">
                  <a:lumMod val="97000"/>
                  <a:lumOff val="3000"/>
                </a:schemeClr>
              </a:gs>
              <a:gs pos="100000">
                <a:schemeClr val="bg1">
                  <a:alpha val="39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247A98B-E11A-416D-8C66-7CFA6DE9C1AA}"/>
              </a:ext>
            </a:extLst>
          </p:cNvPr>
          <p:cNvSpPr/>
          <p:nvPr userDrawn="1"/>
        </p:nvSpPr>
        <p:spPr>
          <a:xfrm>
            <a:off x="7001690" y="6585053"/>
            <a:ext cx="5151122" cy="8158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0">
                <a:schemeClr val="accent6">
                  <a:lumMod val="97000"/>
                  <a:lumOff val="3000"/>
                </a:schemeClr>
              </a:gs>
              <a:gs pos="100000">
                <a:schemeClr val="bg1">
                  <a:alpha val="39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Picture 2" descr="SENAR MS | Sistema Famasul">
            <a:extLst>
              <a:ext uri="{FF2B5EF4-FFF2-40B4-BE49-F238E27FC236}">
                <a16:creationId xmlns:a16="http://schemas.microsoft.com/office/drawing/2014/main" id="{A5CD3F0D-46F8-4D48-9BEB-894C770539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756" y="6453187"/>
            <a:ext cx="1614487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18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79229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Clovis Tolentino</dc:creator>
  <cp:lastModifiedBy>Clovis Tolentino</cp:lastModifiedBy>
  <cp:revision>3</cp:revision>
  <dcterms:created xsi:type="dcterms:W3CDTF">2021-08-09T18:34:52Z</dcterms:created>
  <dcterms:modified xsi:type="dcterms:W3CDTF">2021-08-09T19:35:07Z</dcterms:modified>
</cp:coreProperties>
</file>