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F9"/>
    <a:srgbClr val="006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9" autoAdjust="0"/>
    <p:restoredTop sz="94660"/>
  </p:normalViewPr>
  <p:slideViewPr>
    <p:cSldViewPr snapToGrid="0">
      <p:cViewPr varScale="1">
        <p:scale>
          <a:sx n="82" d="100"/>
          <a:sy n="82" d="100"/>
        </p:scale>
        <p:origin x="485" y="2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944C27-40CB-06C6-5FEB-5B38F5594E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7C6B81A-3704-DBB5-5B8C-359DF73386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5D6F4C-F4CA-9538-FABD-ACB7929BF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A9C0-BEC5-47C2-B04D-C6489B4620A2}" type="datetimeFigureOut">
              <a:rPr lang="pt-BR" smtClean="0"/>
              <a:t>31/08/2022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8597ED-678B-5303-603C-2D5449F35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FD9261D-DAF6-BE42-FF06-793B5A8DB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6939-CCB8-42F5-8A5C-30570F49B9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973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48956D-1137-0A15-83EF-4B29133D4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5303743-B8B6-C03A-F652-2ECF2349E1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5A8C5AB-6212-C6F6-1FDA-A686A5EBE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A9C0-BEC5-47C2-B04D-C6489B4620A2}" type="datetimeFigureOut">
              <a:rPr lang="pt-BR" smtClean="0"/>
              <a:t>31/08/2022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B1DFBFB-CDEA-39BE-B5FF-B47DADAE8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318419F-C8AD-20EB-3CF1-189A6CC05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6939-CCB8-42F5-8A5C-30570F49B9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1355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7F22730-D3C4-BBDD-0C14-9A6AC68F6A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08A0822-0A39-C2B4-53B4-552467B0CA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318CEFD-4CB5-3D08-1F02-8A3EEA753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A9C0-BEC5-47C2-B04D-C6489B4620A2}" type="datetimeFigureOut">
              <a:rPr lang="pt-BR" smtClean="0"/>
              <a:t>31/08/2022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F862F2-5DEC-C03B-1AC1-2401F010C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23784C-EDB8-07F4-C004-ACBCE37A3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6939-CCB8-42F5-8A5C-30570F49B9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2733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7CE286-78AC-ADD6-962F-FC77580F1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1267278-8D11-27A4-B799-EB2399097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B59990-3921-6069-807E-37C2D773D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A9C0-BEC5-47C2-B04D-C6489B4620A2}" type="datetimeFigureOut">
              <a:rPr lang="pt-BR" smtClean="0"/>
              <a:t>31/08/2022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2A10DA-EEC8-53FA-25CD-18D96A34C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D091BFC-F916-DA1F-A74C-1F7C59A59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6939-CCB8-42F5-8A5C-30570F49B9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5864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256A50-F5E1-CF3D-CD13-9B54A955C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1C5DA4D-C572-9C08-604E-4CD186B368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D12D1C6-6EB1-DE53-EA5D-EDCD9CF72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A9C0-BEC5-47C2-B04D-C6489B4620A2}" type="datetimeFigureOut">
              <a:rPr lang="pt-BR" smtClean="0"/>
              <a:t>31/08/2022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3FB8893-26B2-7610-F612-2F096BE2D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9B60ACD-438E-9896-01A6-FD2B863A5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6939-CCB8-42F5-8A5C-30570F49B9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0971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0E4DF0-A39D-E5E1-DB71-AD1907C39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406C8E-2001-C573-88E6-00A8745FA7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67640CE-E172-C96A-D097-CAE26B5061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A19009A-2D56-4045-A176-70FC57329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A9C0-BEC5-47C2-B04D-C6489B4620A2}" type="datetimeFigureOut">
              <a:rPr lang="pt-BR" smtClean="0"/>
              <a:t>31/08/2022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7B3CB9F-C7D2-4C72-7AEE-FFE568912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4CE1F86-F166-9AF3-7125-68A05B61E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6939-CCB8-42F5-8A5C-30570F49B9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7719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684C1B-DAC0-111C-6D7E-802C49902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698A09A-5896-78EB-181F-F1F95F51A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34FA500-B33C-A875-E6C7-2FF282788F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F5BFB48-44CB-0C21-B227-6B74D0735A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A36A9A8-5618-9E97-31C1-8D79088D70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AE4965B-B88C-854B-8198-AC48DE220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A9C0-BEC5-47C2-B04D-C6489B4620A2}" type="datetimeFigureOut">
              <a:rPr lang="pt-BR" smtClean="0"/>
              <a:t>31/08/2022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60CDF12-0D86-9A52-C7F5-03FDE4A97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DA0889F-0FF4-2EDA-3721-A01B4E97D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6939-CCB8-42F5-8A5C-30570F49B9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7808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AFC616-3AA6-5196-C788-389251228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E4F579A-1889-9027-0981-8FD345C12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A9C0-BEC5-47C2-B04D-C6489B4620A2}" type="datetimeFigureOut">
              <a:rPr lang="pt-BR" smtClean="0"/>
              <a:t>31/08/2022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AC6E195-34B8-CDC6-4109-ECA656EEF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BEA4223-46F6-4AD8-BC9A-16C932A16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6939-CCB8-42F5-8A5C-30570F49B9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3462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20806A1-7822-91C8-7981-752C166FC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A9C0-BEC5-47C2-B04D-C6489B4620A2}" type="datetimeFigureOut">
              <a:rPr lang="pt-BR" smtClean="0"/>
              <a:t>31/08/2022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215C30C-69B6-E50D-002F-70A6A58EC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76FCA05-D4ED-1175-38BB-3B0FF430D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6939-CCB8-42F5-8A5C-30570F49B9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9660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D2542E-1650-CC10-5B26-65A1874E5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089C33-A48A-860D-7C23-13083951B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20F82E9-9DA7-387A-6A52-25E875261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84EE12-2361-69E3-19B9-B4A23C7B8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A9C0-BEC5-47C2-B04D-C6489B4620A2}" type="datetimeFigureOut">
              <a:rPr lang="pt-BR" smtClean="0"/>
              <a:t>31/08/2022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41086FF-9A82-57D8-1EE7-30C05E4F8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3F4EF30-847C-D2B2-C95B-020CA9BF2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6939-CCB8-42F5-8A5C-30570F49B9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3589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3F60A5-4DCD-7970-0974-B8CF97F8C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086F053-7312-C2A4-4801-922459D439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36816FD-66F2-D635-D787-9124665ADC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7375064-01EE-ABED-3210-8B9612156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A9C0-BEC5-47C2-B04D-C6489B4620A2}" type="datetimeFigureOut">
              <a:rPr lang="pt-BR" smtClean="0"/>
              <a:t>31/08/2022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36332F6-44C0-DFC1-3EF3-1DBC1FB1A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3C39B6E-209B-0042-8A78-FB0731982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A6939-CCB8-42F5-8A5C-30570F49B9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6318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4B9BA91-833D-0C0C-BDFE-B0F0004FA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A0AEC54-CB02-26A7-0E84-AA07F572B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785873D-6D4C-3F46-2B91-F2B1CE8325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6A9C0-BEC5-47C2-B04D-C6489B4620A2}" type="datetimeFigureOut">
              <a:rPr lang="pt-BR" smtClean="0"/>
              <a:t>31/08/2022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0E91324-BAE4-1FFF-8C7B-91396F6630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263B593-56E9-C55F-CB03-1EC04D640A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A6939-CCB8-42F5-8A5C-30570F49B9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279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áfico 7">
            <a:extLst>
              <a:ext uri="{FF2B5EF4-FFF2-40B4-BE49-F238E27FC236}">
                <a16:creationId xmlns:a16="http://schemas.microsoft.com/office/drawing/2014/main" id="{3BF37B60-8D71-97C9-F96B-88F5959719A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46012" y="3636032"/>
            <a:ext cx="3297437" cy="3429001"/>
          </a:xfrm>
          <a:prstGeom prst="rect">
            <a:avLst/>
          </a:prstGeom>
        </p:spPr>
      </p:pic>
      <p:pic>
        <p:nvPicPr>
          <p:cNvPr id="4" name="Imagem 3" descr="Logotipo&#10;&#10;Descrição gerada automaticamente">
            <a:extLst>
              <a:ext uri="{FF2B5EF4-FFF2-40B4-BE49-F238E27FC236}">
                <a16:creationId xmlns:a16="http://schemas.microsoft.com/office/drawing/2014/main" id="{F0D4E650-2954-601B-FBA0-F9AFA67EAB5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2109" y="6159260"/>
            <a:ext cx="1747783" cy="715992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D8C00BA9-CF4A-06BF-4D70-3CB54627DA8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63901" y="6484850"/>
            <a:ext cx="5360132" cy="64812"/>
          </a:xfrm>
          <a:prstGeom prst="rect">
            <a:avLst/>
          </a:prstGeom>
          <a:gradFill>
            <a:gsLst>
              <a:gs pos="100000">
                <a:srgbClr val="006350"/>
              </a:gs>
              <a:gs pos="0">
                <a:srgbClr val="3CDB6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6557BD83-F251-C007-D320-D30F07F4B72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0800000">
            <a:off x="6995770" y="6484850"/>
            <a:ext cx="5360132" cy="64812"/>
          </a:xfrm>
          <a:prstGeom prst="rect">
            <a:avLst/>
          </a:prstGeom>
          <a:gradFill>
            <a:gsLst>
              <a:gs pos="0">
                <a:srgbClr val="006350"/>
              </a:gs>
              <a:gs pos="100000">
                <a:srgbClr val="3CDB63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9" descr="Uma imagem contendo Logotipo&#10;&#10;Descrição gerada automaticamente">
            <a:extLst>
              <a:ext uri="{FF2B5EF4-FFF2-40B4-BE49-F238E27FC236}">
                <a16:creationId xmlns:a16="http://schemas.microsoft.com/office/drawing/2014/main" id="{A460797B-1003-7BD3-BF16-51A5E5CD91E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62" y="178369"/>
            <a:ext cx="1342272" cy="856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6629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rodrigo scalabrini</dc:creator>
  <cp:lastModifiedBy>REGIANE  MIRANDA</cp:lastModifiedBy>
  <cp:revision>2</cp:revision>
  <dcterms:created xsi:type="dcterms:W3CDTF">2022-08-31T14:21:06Z</dcterms:created>
  <dcterms:modified xsi:type="dcterms:W3CDTF">2022-08-31T14:48:07Z</dcterms:modified>
</cp:coreProperties>
</file>